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7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15"/>
    <a:srgbClr val="FFC294"/>
    <a:srgbClr val="E7B389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10"/>
    <p:restoredTop sz="95827"/>
  </p:normalViewPr>
  <p:slideViewPr>
    <p:cSldViewPr snapToGrid="0">
      <p:cViewPr varScale="1">
        <p:scale>
          <a:sx n="112" d="100"/>
          <a:sy n="112" d="100"/>
        </p:scale>
        <p:origin x="2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6664F-DF97-0B4D-8CAA-C7A02C848282}" type="datetimeFigureOut">
              <a:rPr lang="en-US" smtClean="0"/>
              <a:t>1/5/26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F47C5A-244F-F149-848A-0852D97AE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40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</a:t>
            </a:r>
            <a:r>
              <a:rPr lang="en-US" dirty="0" err="1"/>
              <a:t>morning,respected</a:t>
            </a:r>
            <a:r>
              <a:rPr lang="en-US" dirty="0"/>
              <a:t> chairpersons, registered delegates, distinguished guests, teachers, and dear friends.”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EFA88-6ABE-4EBD-A678-29F4F23AF9C3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1982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768AB-75D9-9D31-84DA-8A7B3DBEEC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BD423F-B928-0755-D7F8-F466722D93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64E4E-B52E-7169-FF60-6F90E0BCA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4E74-0FCB-EE46-A88D-6046DA08B805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31D6B-D309-4B24-7A00-BBE7A6A84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90D4C-60DA-F0C9-F799-C9BEACA85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94B4-F971-A94C-A833-DA50EB18F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22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78E36-57AA-E615-D136-8E3646F5A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DC47E-2FA4-70F0-553E-52736D731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1600C-E604-D3D4-6E32-45FFAF41E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4E74-0FCB-EE46-A88D-6046DA08B805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14878-B94A-2FD0-A9F1-8CE6455AE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52AA3-F7DA-BF3C-43FD-8BF241906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94B4-F971-A94C-A833-DA50EB18F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64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0B6EE-9F33-18BA-1845-256A16310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76B0A-C2E0-3884-1D12-A63FE5139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C897F-93BA-BB29-FBF9-45C4D48A0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4E74-0FCB-EE46-A88D-6046DA08B805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05B94-A32B-52DB-42C4-FA37043DF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3F670-795D-18D2-3952-BE7E37CB9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94B4-F971-A94C-A833-DA50EB18F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20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33D49-C2AC-0BD7-84DB-CF6859A64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807DF-14A5-F22A-2201-A619461053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65DFD-0BEF-3315-33D5-A6D4E06AF4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7FB6B2-6B4A-1822-A796-B1BD7B4A6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4E74-0FCB-EE46-A88D-6046DA08B805}" type="datetimeFigureOut">
              <a:rPr lang="en-US" smtClean="0"/>
              <a:t>1/5/26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575E3B-46B4-E295-F60F-389B9D937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34A2F9-CB41-2C28-F2AC-5008C8F52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94B4-F971-A94C-A833-DA50EB18F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237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EF05A-251E-9DD5-C095-AC5EE7A6E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36B88-B136-1A4D-A226-4D5FF58C1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E45770-0818-2552-3F8A-D175CEF521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22D108-0F2E-E33E-06E6-C7AC544618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4C5A54-8538-A7BA-EF5F-371F91BE17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E6582D-7C76-FAB1-1763-0DBAF45AD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4E74-0FCB-EE46-A88D-6046DA08B805}" type="datetimeFigureOut">
              <a:rPr lang="en-US" smtClean="0"/>
              <a:t>1/5/26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09B68A-6203-4FEB-3D77-23CC602A0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B9A23C-4F0C-7A47-5D48-53928114E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94B4-F971-A94C-A833-DA50EB18F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988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A0FD5-DD00-F937-8288-F7729618D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A70C43-AC0E-22F5-D35F-3DA8F1640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4E74-0FCB-EE46-A88D-6046DA08B805}" type="datetimeFigureOut">
              <a:rPr lang="en-US" smtClean="0"/>
              <a:t>1/5/26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DDC3C5-6EC2-C0A8-B51E-003A80B98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B1382C-E53E-BBC7-19FE-414B0ADE5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94B4-F971-A94C-A833-DA50EB18F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494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B57ACE-DEE1-E859-3E32-35FED462E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4E74-0FCB-EE46-A88D-6046DA08B805}" type="datetimeFigureOut">
              <a:rPr lang="en-US" smtClean="0"/>
              <a:t>1/5/26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05ECB4-74A7-5B09-0A76-B290A0E0C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A3D153-F5D8-66F7-EE4D-0FBA88B22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94B4-F971-A94C-A833-DA50EB18F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55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E0BF2-C261-6237-A0D7-62A0B076B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56ABF-F68C-B9F2-C791-AA04E756E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0B256-B0C0-F0B5-4E23-E6F76AFAA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C208D7-2A82-D6C4-2860-D3B7FD827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4E74-0FCB-EE46-A88D-6046DA08B805}" type="datetimeFigureOut">
              <a:rPr lang="en-US" smtClean="0"/>
              <a:t>1/5/26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F0AA1-34A0-8CF9-AC9B-6B726E789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667572-0E2C-08D2-263C-8DDEC99EA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94B4-F971-A94C-A833-DA50EB18F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86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E001A-C32C-C4E6-A219-3B1E0DA19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3EFA1D-9438-C3D4-BFF8-EBF7C7B8DA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CCEA4-F593-A73D-2612-017750709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393EFE-F2A0-A9B0-D46E-404A184F0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4E74-0FCB-EE46-A88D-6046DA08B805}" type="datetimeFigureOut">
              <a:rPr lang="en-US" smtClean="0"/>
              <a:t>1/5/26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31D32F-667D-C53B-D3BF-BCAE4E19F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74F5CD-6437-0A9C-B1E8-747FFFB83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94B4-F971-A94C-A833-DA50EB18F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82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5EE76-6562-4054-D8C7-C30E826D3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889A69-B23D-8973-9C12-BF85E249D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F6B1B-6EEC-307E-EE05-254460962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4E74-0FCB-EE46-A88D-6046DA08B805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ACE4C-32E4-C8BA-80FB-BE7121BD0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A308D-687F-6DFC-7385-4F1463ABD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94B4-F971-A94C-A833-DA50EB18F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318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C79517-0234-FC71-199B-FD54F14F03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FF5CAE-ED4B-ED36-666E-FB906BE9E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C07BB-B2F9-7549-7955-944701198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4E74-0FCB-EE46-A88D-6046DA08B805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60B95-4675-2B1F-C35F-4507D4F46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D843D-5583-550E-E632-45555D27F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94B4-F971-A94C-A833-DA50EB18F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72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305D7B-A4BF-C4F8-937F-9B24E41AB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7845C-52CF-C517-51AE-7B546F564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7BE2A-8D1F-3371-D224-86CDAA687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14E74-0FCB-EE46-A88D-6046DA08B805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4A339-713F-FCE0-6094-EB3789BBF8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0F4CE-E3C1-B91E-077F-CA8846E46C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794B4-F971-A94C-A833-DA50EB18F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86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472 Beach Design Photos, Pictures And Background Images For Free Download -  Pngtree">
            <a:extLst>
              <a:ext uri="{FF2B5EF4-FFF2-40B4-BE49-F238E27FC236}">
                <a16:creationId xmlns:a16="http://schemas.microsoft.com/office/drawing/2014/main" id="{BAEEFEC0-681F-48DF-775F-B4FF9ABF2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4" descr="Children Playing Silhouette Png PNG Transparent With Clear Background ID  112328 | TOPpng">
            <a:extLst>
              <a:ext uri="{FF2B5EF4-FFF2-40B4-BE49-F238E27FC236}">
                <a16:creationId xmlns:a16="http://schemas.microsoft.com/office/drawing/2014/main" id="{FC771E4C-2527-9FDF-379E-340FB62954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3" name="AutoShape 8" descr="Kids silhouette png Images - Free Download on Freepik">
            <a:extLst>
              <a:ext uri="{FF2B5EF4-FFF2-40B4-BE49-F238E27FC236}">
                <a16:creationId xmlns:a16="http://schemas.microsoft.com/office/drawing/2014/main" id="{54270B81-1A36-FF21-E2E5-F033C8D7B1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FA27E9-A3B7-6818-1011-93C24BE2AD06}"/>
              </a:ext>
            </a:extLst>
          </p:cNvPr>
          <p:cNvSpPr txBox="1"/>
          <p:nvPr/>
        </p:nvSpPr>
        <p:spPr>
          <a:xfrm>
            <a:off x="9936480" y="55394"/>
            <a:ext cx="26674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REGISTRATION NUMBER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49DB70-990E-765F-D914-B13AF3D0BE2E}"/>
              </a:ext>
            </a:extLst>
          </p:cNvPr>
          <p:cNvSpPr/>
          <p:nvPr/>
        </p:nvSpPr>
        <p:spPr>
          <a:xfrm>
            <a:off x="5296440" y="2483626"/>
            <a:ext cx="190391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22</a:t>
            </a:r>
            <a:r>
              <a:rPr lang="en-US" sz="5400" b="1" baseline="300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ND</a:t>
            </a:r>
            <a:endParaRPr lang="en-US" sz="5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0C0699-C1F9-2248-0B23-B60E9723DC1D}"/>
              </a:ext>
            </a:extLst>
          </p:cNvPr>
          <p:cNvSpPr/>
          <p:nvPr/>
        </p:nvSpPr>
        <p:spPr>
          <a:xfrm>
            <a:off x="1333941" y="3384911"/>
            <a:ext cx="9219319" cy="323165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sx="1000" sy="1000" algn="tr" rotWithShape="0">
              <a:prstClr val="black"/>
            </a:outerShdw>
            <a:reflection blurRad="6350" stA="50000" endA="300" endPos="55000" dir="5400000" sy="-100000" algn="bl" rotWithShape="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aseline="30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ISPPD NATIONAL CONVENTION</a:t>
            </a:r>
          </a:p>
          <a:p>
            <a:pPr algn="ctr"/>
            <a:r>
              <a:rPr lang="en-US" sz="9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CONVENE</a:t>
            </a:r>
            <a:r>
              <a:rPr lang="en-US" sz="96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96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2026</a:t>
            </a:r>
          </a:p>
          <a:p>
            <a:pPr algn="ctr"/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30" name="Picture 6" descr="sea animal logo 1">
            <a:extLst>
              <a:ext uri="{FF2B5EF4-FFF2-40B4-BE49-F238E27FC236}">
                <a16:creationId xmlns:a16="http://schemas.microsoft.com/office/drawing/2014/main" id="{6AFADE45-2D7E-A03A-2701-AE68517B4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4667" y1="52000" x2="64667" y2="52000"/>
                        <a14:foregroundMark x1="63267" y1="54756" x2="63267" y2="54756"/>
                        <a14:foregroundMark x1="63267" y1="54756" x2="63267" y2="54756"/>
                        <a14:foregroundMark x1="68800" y1="48267" x2="64667" y2="52889"/>
                        <a14:foregroundMark x1="64667" y1="52000" x2="61200" y2="52889"/>
                        <a14:foregroundMark x1="64000" y1="49244" x2="75574" y2="45207"/>
                        <a14:foregroundMark x1="61200" y1="55644" x2="62600" y2="58400"/>
                        <a14:foregroundMark x1="65333" y1="48267" x2="73600" y2="44622"/>
                        <a14:foregroundMark x1="76622" y1="46543" x2="77733" y2="47378"/>
                        <a14:foregroundMark x1="66733" y1="39111" x2="76456" y2="46418"/>
                        <a14:foregroundMark x1="37841" y1="59342" x2="43333" y2="57511"/>
                        <a14:foregroundMark x1="41243" y1="76555" x2="38533" y2="80444"/>
                        <a14:foregroundMark x1="45911" y1="69856" x2="44666" y2="71643"/>
                        <a14:foregroundMark x1="48133" y1="66667" x2="46147" y2="69517"/>
                        <a14:foregroundMark x1="63267" y1="60267" x2="64667" y2="59289"/>
                        <a14:foregroundMark x1="66733" y1="56533" x2="63267" y2="59289"/>
                        <a14:foregroundMark x1="61933" y1="53778" x2="64000" y2="55644"/>
                        <a14:foregroundMark x1="64000" y1="54756" x2="63267" y2="57511"/>
                        <a14:foregroundMark x1="64667" y1="55644" x2="66067" y2="53778"/>
                        <a14:foregroundMark x1="36467" y1="63022" x2="36203" y2="62600"/>
                        <a14:foregroundMark x1="70800" y1="42133" x2="69333" y2="45333"/>
                        <a14:foregroundMark x1="69667" y1="41778" x2="71400" y2="41333"/>
                        <a14:foregroundMark x1="71400" y1="40978" x2="70800" y2="40533"/>
                        <a14:foregroundMark x1="70267" y1="40533" x2="70800" y2="41778"/>
                        <a14:foregroundMark x1="69933" y1="39822" x2="70533" y2="40978"/>
                        <a14:foregroundMark x1="70533" y1="36978" x2="75867" y2="45689"/>
                        <a14:foregroundMark x1="70800" y1="40978" x2="75600" y2="45333"/>
                        <a14:foregroundMark x1="69333" y1="37778" x2="75600" y2="42933"/>
                        <a14:foregroundMark x1="73200" y1="41778" x2="77649" y2="46958"/>
                        <a14:foregroundMark x1="73200" y1="43378" x2="76200" y2="42578"/>
                        <a14:foregroundMark x1="71733" y1="40978" x2="75267" y2="42133"/>
                        <a14:foregroundMark x1="73200" y1="42578" x2="75867" y2="45333"/>
                        <a14:foregroundMark x1="71733" y1="39822" x2="77821" y2="46779"/>
                        <a14:backgroundMark x1="72017" y1="37019" x2="72933" y2="34578"/>
                        <a14:backgroundMark x1="68784" y1="45643" x2="68993" y2="45085"/>
                        <a14:backgroundMark x1="27533" y1="49244" x2="28200" y2="48267"/>
                        <a14:backgroundMark x1="26133" y1="52889" x2="37133" y2="78578"/>
                        <a14:backgroundMark x1="27533" y1="50133" x2="45400" y2="69422"/>
                        <a14:backgroundMark x1="21333" y1="50133" x2="35067" y2="64800"/>
                        <a14:backgroundMark x1="32333" y1="58400" x2="33667" y2="63911"/>
                        <a14:backgroundMark x1="24733" y1="44622" x2="35733" y2="63022"/>
                        <a14:backgroundMark x1="41933" y1="75822" x2="42667" y2="69422"/>
                        <a14:backgroundMark x1="41267" y1="80444" x2="44733" y2="69422"/>
                        <a14:backgroundMark x1="39867" y1="76711" x2="45400" y2="72178"/>
                        <a14:backgroundMark x1="44000" y1="70311" x2="39867" y2="80444"/>
                        <a14:backgroundMark x1="41267" y1="79467" x2="45400" y2="69422"/>
                        <a14:backgroundMark x1="45400" y1="68533" x2="41267" y2="72178"/>
                        <a14:backgroundMark x1="77159" y1="44055" x2="79133" y2="43378"/>
                        <a14:backgroundMark x1="76467" y1="43378" x2="79467" y2="43733"/>
                        <a14:backgroundMark x1="76800" y1="48889" x2="76800" y2="47289"/>
                        <a14:backgroundMark x1="77333" y1="47289" x2="77933" y2="480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91473">
            <a:off x="2503886" y="4562888"/>
            <a:ext cx="1375737" cy="87569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DE3D830-6AD7-E422-BD87-8D99A57784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3175" y="124035"/>
            <a:ext cx="4805647" cy="235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2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>
              <p:cTn id="2" repeatCount="indefinite" restart="whenNotActive" fill="hold" evtFilter="cancelBubble" nodeType="interactiveSeq">
                <p:stCondLst>
                  <p:cond delay="indefinite"/>
                  <p:cond evt="onBegin" delay="0">
                    <p:tn val="1"/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-0.03529 -0.05533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-27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3529 -0.05533 L 0 2.22222E-6 " pathEditMode="relative" rAng="0" ptsTypes="AA">
                                      <p:cBhvr>
                                        <p:cTn id="11" dur="3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8" y="2755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3" dur="30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50000" y="15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0.00023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472 Beach Design Photos, Pictures And Background Images For Free Download -  Pngtree">
            <a:extLst>
              <a:ext uri="{FF2B5EF4-FFF2-40B4-BE49-F238E27FC236}">
                <a16:creationId xmlns:a16="http://schemas.microsoft.com/office/drawing/2014/main" id="{54748F8D-80EF-5D70-DF3A-C9E1F42DE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259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3AA4D09B-9836-4E21-2A41-EDACAC46C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C42D94F-CBE7-0F8C-8CED-D120AA6E7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E61BAB-F8A0-9550-7B53-5711E03E03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901" b="15524"/>
          <a:stretch>
            <a:fillRect/>
          </a:stretch>
        </p:blipFill>
        <p:spPr>
          <a:xfrm>
            <a:off x="9513501" y="6180812"/>
            <a:ext cx="2678499" cy="67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6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>
              <p:cTn id="2" repeatCount="indefinite" restart="whenNotActive" fill="hold" evtFilter="cancelBubble" nodeType="interactiveSeq">
                <p:stCondLst>
                  <p:cond delay="indefinite"/>
                  <p:cond evt="onBegin" delay="0">
                    <p:tn val="1"/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0 L 0.06016 0.04306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8" y="215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06016 0.04306 L -2.08333E-6 0 " pathEditMode="relative" rAng="0" ptsTypes="AA">
                                      <p:cBhvr>
                                        <p:cTn id="11" dur="3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8" y="-215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3" dur="30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0 L -2.08333E-6 0.00023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5F28D-D1A5-5FC5-133B-A029B6A50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472 Beach Design Photos, Pictures And Background Images For Free Download -  Pngtree">
            <a:extLst>
              <a:ext uri="{FF2B5EF4-FFF2-40B4-BE49-F238E27FC236}">
                <a16:creationId xmlns:a16="http://schemas.microsoft.com/office/drawing/2014/main" id="{9F8FF5C7-BE5A-F7EA-1412-8EAF7F74F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259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20EB1B86-D80E-A26B-B67C-8533CEC3D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33A5C24-319F-BBB1-378B-369CD1797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2B97F9-24EA-F39A-3960-DF7E92130A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901" b="15524"/>
          <a:stretch>
            <a:fillRect/>
          </a:stretch>
        </p:blipFill>
        <p:spPr>
          <a:xfrm>
            <a:off x="9513501" y="6176963"/>
            <a:ext cx="2678499" cy="67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82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>
              <p:cTn id="2" repeatCount="indefinite" restart="whenNotActive" fill="hold" evtFilter="cancelBubble" nodeType="interactiveSeq">
                <p:stCondLst>
                  <p:cond delay="indefinite"/>
                  <p:cond evt="onBegin" delay="0">
                    <p:tn val="1"/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0 L 0.06016 0.04306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8" y="215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06016 0.04306 L -2.08333E-6 0 " pathEditMode="relative" rAng="0" ptsTypes="AA">
                                      <p:cBhvr>
                                        <p:cTn id="11" dur="3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8" y="-215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3" dur="30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0 L -2.08333E-6 0.00023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88519-FA8E-BE4F-3E8D-ADF74F7A0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F56E9-0971-C574-CDCF-4F6FEC61D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407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29</Words>
  <Application>Microsoft Macintosh PowerPoint</Application>
  <PresentationFormat>Widescreen</PresentationFormat>
  <Paragraphs>7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2</cp:revision>
  <dcterms:created xsi:type="dcterms:W3CDTF">2025-12-31T03:47:18Z</dcterms:created>
  <dcterms:modified xsi:type="dcterms:W3CDTF">2026-01-05T09:37:48Z</dcterms:modified>
</cp:coreProperties>
</file>